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9" r:id="rId3"/>
    <p:sldId id="259" r:id="rId4"/>
    <p:sldId id="260" r:id="rId5"/>
    <p:sldId id="261" r:id="rId6"/>
    <p:sldId id="267" r:id="rId7"/>
    <p:sldId id="293" r:id="rId8"/>
    <p:sldId id="294" r:id="rId9"/>
    <p:sldId id="268" r:id="rId10"/>
    <p:sldId id="269" r:id="rId11"/>
    <p:sldId id="292" r:id="rId12"/>
    <p:sldId id="298" r:id="rId13"/>
    <p:sldId id="299" r:id="rId14"/>
    <p:sldId id="291" r:id="rId15"/>
    <p:sldId id="302" r:id="rId16"/>
    <p:sldId id="270" r:id="rId17"/>
    <p:sldId id="290" r:id="rId18"/>
    <p:sldId id="296" r:id="rId19"/>
    <p:sldId id="272" r:id="rId20"/>
    <p:sldId id="305" r:id="rId21"/>
    <p:sldId id="306" r:id="rId22"/>
    <p:sldId id="307" r:id="rId23"/>
    <p:sldId id="308" r:id="rId24"/>
    <p:sldId id="316" r:id="rId25"/>
    <p:sldId id="310" r:id="rId26"/>
    <p:sldId id="311" r:id="rId27"/>
    <p:sldId id="312" r:id="rId28"/>
    <p:sldId id="271" r:id="rId29"/>
    <p:sldId id="274" r:id="rId30"/>
    <p:sldId id="275" r:id="rId31"/>
    <p:sldId id="276" r:id="rId32"/>
    <p:sldId id="304" r:id="rId33"/>
    <p:sldId id="315" r:id="rId34"/>
    <p:sldId id="277" r:id="rId35"/>
    <p:sldId id="278" r:id="rId36"/>
    <p:sldId id="279" r:id="rId37"/>
    <p:sldId id="280" r:id="rId38"/>
    <p:sldId id="300" r:id="rId39"/>
    <p:sldId id="301" r:id="rId40"/>
    <p:sldId id="303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9" r:id="rId49"/>
    <p:sldId id="313" r:id="rId50"/>
    <p:sldId id="314" r:id="rId51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010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0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3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4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0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0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9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1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0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3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F106-33B2-4B0D-B1BF-55040CB2F1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396BB-A14B-4C96-9F94-DFE382C946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0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897467" y="487362"/>
            <a:ext cx="9880600" cy="4350109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solidFill>
                  <a:srgbClr val="FF0000"/>
                </a:solidFill>
              </a:rPr>
              <a:t/>
            </a:r>
            <a:br>
              <a:rPr lang="lt-LT" dirty="0" smtClean="0">
                <a:solidFill>
                  <a:srgbClr val="FF0000"/>
                </a:solidFill>
              </a:rPr>
            </a:br>
            <a:r>
              <a:rPr lang="lt-LT" dirty="0" smtClean="0">
                <a:solidFill>
                  <a:srgbClr val="FF0000"/>
                </a:solidFill>
              </a:rPr>
              <a:t/>
            </a:r>
            <a:br>
              <a:rPr lang="lt-LT" dirty="0" smtClean="0">
                <a:solidFill>
                  <a:srgbClr val="FF0000"/>
                </a:solidFill>
              </a:rPr>
            </a:b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IFBB </a:t>
            </a: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TEISĖJAVIMO</a:t>
            </a:r>
            <a: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YPATUMAI:</a:t>
            </a:r>
            <a: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TRENERIS, SPORTININKAS, </a:t>
            </a: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TEISĖJAS</a:t>
            </a:r>
            <a: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lt-LT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METAI</a:t>
            </a:r>
            <a:endParaRPr lang="en-US" sz="4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5092171"/>
            <a:ext cx="9144000" cy="1655762"/>
          </a:xfrm>
        </p:spPr>
        <p:txBody>
          <a:bodyPr/>
          <a:lstStyle/>
          <a:p>
            <a:endParaRPr lang="lt-LT" dirty="0" smtClean="0"/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Parengė LKKRF Teisėjų kolegijos pirmininkas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Tarptautinės kategorijos teisėjas Aleksandras Martinkus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43" y="214141"/>
            <a:ext cx="1712801" cy="128214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6" y="214141"/>
            <a:ext cx="1902691" cy="12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239030"/>
          </a:xfrm>
        </p:spPr>
        <p:txBody>
          <a:bodyPr>
            <a:normAutofit/>
          </a:bodyPr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PROPORCIJA – VADINAMA LYGYBĖ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SIMETRIJA – KŪNO BALANSAS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SIMETRIJA – PROPORCINGAS, VIENODŲ KŪNO DALIŲ PASISKIRSTYMAS, VEIDRODIŠKAS TAPATUMAS.</a:t>
            </a:r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PROPORCIJA IR SIMETRIJA</a:t>
            </a:r>
            <a:endParaRPr lang="lt-LT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61999" y="1084791"/>
            <a:ext cx="10515600" cy="401214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GENETIKA KULTŪRIZME IR KŪNO RENGYBOJE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2" y="0"/>
            <a:ext cx="2586182" cy="338137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98" y="0"/>
            <a:ext cx="2540000" cy="338137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-1"/>
            <a:ext cx="2586182" cy="338137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94" y="3486149"/>
            <a:ext cx="3124200" cy="334327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04" y="0"/>
            <a:ext cx="2583996" cy="3381373"/>
          </a:xfrm>
          <a:prstGeom prst="rect">
            <a:avLst/>
          </a:prstGeom>
        </p:spPr>
      </p:pic>
      <p:pic>
        <p:nvPicPr>
          <p:cNvPr id="8" name="Turinio vietos rezervavimo ženklas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06" y="3486149"/>
            <a:ext cx="2758498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3" y="166255"/>
            <a:ext cx="5929745" cy="63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https://www.eastlabs.sk/thumbs/900-900-normal-90/95/56/9556e59bab6465bce105535c1f31f34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386" y="386271"/>
            <a:ext cx="864399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50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0" y="157018"/>
            <a:ext cx="10723899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61999" y="1084791"/>
            <a:ext cx="10515600" cy="401214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GENETIKA KULTŪRIZME IR KŪNO RENGYBOJE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3" y="409153"/>
            <a:ext cx="10707594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ali būti 8 žmonės ir žmonės stovi vaiz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179" y="-1647825"/>
            <a:ext cx="19507200" cy="850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93557" y="1811866"/>
            <a:ext cx="10515600" cy="3124200"/>
          </a:xfrm>
        </p:spPr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LKKRF-IFBB kategorijų apžvalga</a:t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82" y="4378037"/>
            <a:ext cx="2327564" cy="191192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4" y="4378037"/>
            <a:ext cx="2354025" cy="191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33" y="118906"/>
            <a:ext cx="7506748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VYR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Ų KLASIKINIS KULTŪRIZMAS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61" y="1825625"/>
            <a:ext cx="3669878" cy="4351338"/>
          </a:xfrm>
        </p:spPr>
      </p:pic>
    </p:spTree>
    <p:extLst>
      <p:ext uri="{BB962C8B-B14F-4D97-AF65-F5344CB8AC3E}">
        <p14:creationId xmlns:p14="http://schemas.microsoft.com/office/powerpoint/2010/main" val="24052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56"/>
            <a:ext cx="6132945" cy="338901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6" y="83856"/>
            <a:ext cx="6059054" cy="338901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27" y="3472874"/>
            <a:ext cx="6439799" cy="33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KULTŪRIZMAS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1356852"/>
            <a:ext cx="3768436" cy="5413403"/>
          </a:xfrm>
        </p:spPr>
      </p:pic>
    </p:spTree>
    <p:extLst>
      <p:ext uri="{BB962C8B-B14F-4D97-AF65-F5344CB8AC3E}">
        <p14:creationId xmlns:p14="http://schemas.microsoft.com/office/powerpoint/2010/main" val="36609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1" y="163545"/>
            <a:ext cx="10307488" cy="318925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99" y="3441290"/>
            <a:ext cx="7887801" cy="32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32" y="443344"/>
            <a:ext cx="4956536" cy="59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OTERŲ KŪNO FITNESAS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1" y="1592826"/>
            <a:ext cx="4581831" cy="4886632"/>
          </a:xfrm>
        </p:spPr>
      </p:pic>
    </p:spTree>
    <p:extLst>
      <p:ext uri="{BB962C8B-B14F-4D97-AF65-F5344CB8AC3E}">
        <p14:creationId xmlns:p14="http://schemas.microsoft.com/office/powerpoint/2010/main" val="33882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98" y="256732"/>
            <a:ext cx="9335803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MOTERŲ BIKINI KATEGORIJA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0" y="1621862"/>
            <a:ext cx="3490453" cy="4975583"/>
          </a:xfrm>
        </p:spPr>
      </p:pic>
    </p:spTree>
    <p:extLst>
      <p:ext uri="{BB962C8B-B14F-4D97-AF65-F5344CB8AC3E}">
        <p14:creationId xmlns:p14="http://schemas.microsoft.com/office/powerpoint/2010/main" val="5942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19666" y="1811866"/>
            <a:ext cx="10515600" cy="3124200"/>
          </a:xfrm>
        </p:spPr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LKKRF-IFBB sportininkų kategorijų apžvalga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72" y="258618"/>
            <a:ext cx="9949056" cy="64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MOTERŲ FIT MODEL KATEGORIJA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82" y="2001116"/>
            <a:ext cx="6692835" cy="4351338"/>
          </a:xfrm>
        </p:spPr>
      </p:pic>
    </p:spTree>
    <p:extLst>
      <p:ext uri="{BB962C8B-B14F-4D97-AF65-F5344CB8AC3E}">
        <p14:creationId xmlns:p14="http://schemas.microsoft.com/office/powerpoint/2010/main" val="7348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620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/>
            </a:r>
            <a:br>
              <a:rPr lang="en-US" sz="1800" dirty="0"/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LKKRF drausmės ir etikos kodeksas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7" y="1651820"/>
            <a:ext cx="11287433" cy="4977580"/>
          </a:xfrm>
        </p:spPr>
        <p:txBody>
          <a:bodyPr>
            <a:normAutofit/>
          </a:bodyPr>
          <a:lstStyle/>
          <a:p>
            <a:pPr marL="342900" indent="-342900"/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LKKRF siekis yra:</a:t>
            </a:r>
          </a:p>
          <a:p>
            <a:pPr lvl="1"/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Užtikrinti aukščiausius elgesio vertybinius principus renginių organizavime ir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varžybose.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Formuoti kilnaus sportinio elgesio sporto šakos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įvaizdį.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Kodeksas įpareigoja elgtis garbingai ir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atsakingai.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Niekas neturi veikti taip, kad pakenktų LKKRF bei jos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reputacijai.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LKKRF Etikos ir drausmės kodeksas yra LKKRF politikos, visų procedūrų bei taisyklių pagrindas</a:t>
            </a: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7587" y="3628103"/>
            <a:ext cx="10707329" cy="194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9182" cy="1325563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NUGAROS PLAČIŲJŲ RAUMENŲ TEMPIMAS </a:t>
            </a:r>
            <a:b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NEGALIMAS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1825625"/>
            <a:ext cx="9504219" cy="4815320"/>
          </a:xfrm>
        </p:spPr>
      </p:pic>
    </p:spTree>
    <p:extLst>
      <p:ext uri="{BB962C8B-B14F-4D97-AF65-F5344CB8AC3E}">
        <p14:creationId xmlns:p14="http://schemas.microsoft.com/office/powerpoint/2010/main" val="9173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MONOKINIO (SWIMSUIT)APATINĖ DALIS TURI DENGTI VISĄ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PRIEKINĘ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BIKINI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SRITĮ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0" y="1825625"/>
            <a:ext cx="10080999" cy="4351338"/>
          </a:xfrm>
        </p:spPr>
      </p:pic>
    </p:spTree>
    <p:extLst>
      <p:ext uri="{BB962C8B-B14F-4D97-AF65-F5344CB8AC3E}">
        <p14:creationId xmlns:p14="http://schemas.microsoft.com/office/powerpoint/2010/main" val="18990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" y="0"/>
            <a:ext cx="5577498" cy="669636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62" y="-13855"/>
            <a:ext cx="6301731" cy="67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1" y="1320799"/>
            <a:ext cx="3140365" cy="410094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64" y="738909"/>
            <a:ext cx="3283265" cy="52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MONOKINIO (SWIMSUIT) ŠONAS TURI BŪTI IŠKIRPTAS NEAUKŠČIAU KAIP KLUBO KAULAS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6" y="1825625"/>
            <a:ext cx="10119968" cy="4351338"/>
          </a:xfrm>
        </p:spPr>
      </p:pic>
    </p:spTree>
    <p:extLst>
      <p:ext uri="{BB962C8B-B14F-4D97-AF65-F5344CB8AC3E}">
        <p14:creationId xmlns:p14="http://schemas.microsoft.com/office/powerpoint/2010/main" val="6361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MONOKINIO (SWIMSUIT) UŽPAKALINĖ DALIS TURI DENGT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½ S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ĖDMENS RAUMENŲ (GLUTEUS MAXIMUS)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4731"/>
            <a:ext cx="10515600" cy="4013126"/>
          </a:xfrm>
        </p:spPr>
      </p:pic>
    </p:spTree>
    <p:extLst>
      <p:ext uri="{BB962C8B-B14F-4D97-AF65-F5344CB8AC3E}">
        <p14:creationId xmlns:p14="http://schemas.microsoft.com/office/powerpoint/2010/main" val="38603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550607"/>
            <a:ext cx="3932237" cy="1238864"/>
          </a:xfrm>
        </p:spPr>
        <p:txBody>
          <a:bodyPr>
            <a:normAutofit/>
          </a:bodyPr>
          <a:lstStyle/>
          <a:p>
            <a:pPr algn="ctr"/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 MODEL IR VAKARINĖ SUKNELĖ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979055"/>
            <a:ext cx="6770255" cy="4682835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VAKRINĖ SUKNELĖ TURI BŪTI IKI GRINDŲ, BET BE ŠLEIFO.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VAKARINĖS SUKNELĖS AUDINYS GALI BŪTI AKSOMAS, ŠILKAS AR KITOKS PANAŠUS AUDINYS.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PERMATOMAS SUKNELĖS AUDINYS DRAUDŽIAMAS.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VAKARINĖ SUKNELĖ TURI UŽDENGTI APATINĘ NUGAROS DALĮ.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SUKNELĖS SKELTUKAS NETURI ATIDENGTI KLUBŲ.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KORSETAI </a:t>
            </a:r>
            <a:r>
              <a:rPr lang="lt-LT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GRIEŽTAI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DRAUDŽIAMI.</a:t>
            </a:r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937"/>
            <a:ext cx="12192000" cy="46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" y="0"/>
            <a:ext cx="505229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44"/>
            <a:ext cx="3482109" cy="628996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64" y="240145"/>
            <a:ext cx="3380509" cy="628996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45" y="1191490"/>
            <a:ext cx="4535055" cy="48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314633" y="335846"/>
            <a:ext cx="1169055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ASMENYS, KURIEMS TAIKOMAS KODEKSAS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 Kodeksas taikomas ir jo privalo laikytis šie fiziniai ir juridiniai asmenys: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3.1.1. Federacijos administracija ir kiti darbuotojai;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3.1.2. Federacijos valdymo organų nariai;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3.1.3. Nariai, jų vadovai, atstovai ar darbuotojai;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3.1.4. Klubai, jų vadovai, atstovai ar darbuotojai;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3.1.5. Sportininkai, sportininkų agentai ar kiti sportininkų atstovai;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3.1.6. Oficialūs asmenys;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3.1.7. Renginio žiūrovai ir kiti asmenys, kurie, ar kurių veiksmai, tiesiogiai arba netiesiogiai </a:t>
            </a:r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susije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̨ su Renginio dalyviais;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3.1.8. Kiti į Įstatų 3.1.1 - 3.1.7 punktuose nurodytas asmenų kategorija nepatenkantys fiziniai ir juridiniai asmenys,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Federacijos veiklos teritorijoje propaguojantys kultūrizmą, kūno </a:t>
            </a:r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rengybą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 </a:t>
            </a:r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fitnesą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šių asmenų nariai, darbuotojai ar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atstovai.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3.2. Už tą patį Drausmės pažeidimą gali būti taikomos sankcijos ir Dalyviui fiziniam asmeniui, ir Dalyviui juridiniam asmeniui. </a:t>
            </a:r>
          </a:p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Juridiniam asmeniui gali būti taikomos sankcijos už sportininko, trenerio ir/arba kito Oficialaus asmens veiksmais padarytus Drausmės pažeidimus. </a:t>
            </a:r>
          </a:p>
        </p:txBody>
      </p:sp>
    </p:spTree>
    <p:extLst>
      <p:ext uri="{BB962C8B-B14F-4D97-AF65-F5344CB8AC3E}">
        <p14:creationId xmlns:p14="http://schemas.microsoft.com/office/powerpoint/2010/main" val="21203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04" y="366285"/>
            <a:ext cx="9078592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79" y="642548"/>
            <a:ext cx="692564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10071B-F4F0-4702-BAA7-36E8193D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120" y="648418"/>
            <a:ext cx="3377392" cy="5472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E6CE61-8ED8-470A-BB43-44C957696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00" y="648418"/>
            <a:ext cx="3212202" cy="54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E5D514-E967-4501-ADCE-D19DB7532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51" y="648418"/>
            <a:ext cx="3138776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15" y="756864"/>
            <a:ext cx="7659169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96" y="1105155"/>
            <a:ext cx="5258534" cy="461074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06" y="1105155"/>
            <a:ext cx="3801005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582"/>
            <a:ext cx="12192000" cy="47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585"/>
            <a:ext cx="12192000" cy="29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KATEGORIJOS, KURIOSE LEIDŽIAMA DALYVAUTI FIT MODEL KATEGORIJOS SPORTININKĖMS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4" y="1825625"/>
            <a:ext cx="9673411" cy="4351338"/>
          </a:xfrm>
        </p:spPr>
      </p:pic>
    </p:spTree>
    <p:extLst>
      <p:ext uri="{BB962C8B-B14F-4D97-AF65-F5344CB8AC3E}">
        <p14:creationId xmlns:p14="http://schemas.microsoft.com/office/powerpoint/2010/main" val="14784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MOTERŲ FIT MODEL</a:t>
            </a:r>
            <a:b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PRISISTATYMO - VAIKŠČIOJIMO SCHEMA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58" y="1825625"/>
            <a:ext cx="9767883" cy="4351338"/>
          </a:xfrm>
        </p:spPr>
      </p:pic>
    </p:spTree>
    <p:extLst>
      <p:ext uri="{BB962C8B-B14F-4D97-AF65-F5344CB8AC3E}">
        <p14:creationId xmlns:p14="http://schemas.microsoft.com/office/powerpoint/2010/main" val="19008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VYRŲ FIT MODEL KATEGORIJA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9" y="1770618"/>
            <a:ext cx="10515600" cy="3714099"/>
          </a:xfrm>
        </p:spPr>
      </p:pic>
    </p:spTree>
    <p:extLst>
      <p:ext uri="{BB962C8B-B14F-4D97-AF65-F5344CB8AC3E}">
        <p14:creationId xmlns:p14="http://schemas.microsoft.com/office/powerpoint/2010/main" val="4832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KODEKSO PUNKTAI KURIE B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ŪNA DAŽNIAUSIAI </a:t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PAŽEISTI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76981" y="1487056"/>
            <a:ext cx="11847871" cy="5209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6.1.2. dopingo ir/ar psichotropinių, narkotinių medžiagų, jeigu jos nepaskirtos gydymo tikslais, vartojimas;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6.1.3. neteisėtos įtakos darymas ar sutartų varžybų (angl.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match-fixing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manipuliavimo sporto varžybomis draudimo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pažeidimas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6.1.13.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Federaciją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Dalyvius ar kultūrizmo, kūno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rengybos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fitneso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sportą  diskredituojantys vieši pasisakymai; </a:t>
            </a:r>
            <a:endPara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6.1.18.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reikalavimų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sportininkų aprangai pažeidimas;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6.1.19.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nepagrįstas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sportininko ar sportininko pagalbinio personalo nario pasitraukimas iš varžybų, atsisakymas varžytis,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neatvykimas į varžybas ar savavališkas varžybų nutraukimas, kai dėl dalyvavimo varžybose Federacijai buvo pateiktos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išankstinės paraiškos arba egzistuoja atskiri sutartiniai įsipareigojimai Federacijai dalyvauti varžybose.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Drausmės pažeidimais taip pat yra laikomas ir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rengimasis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 pasikėsinimas atlikti bet kurį 6.1.1-6.1.19 punktuose nurodytą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pažeidimą.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6.3. Klubai ar Nariai privalo užtikrinti, kad juos palaikantys žiūrovai susilaikytų nuo nesportiško ar kitokio netinkamo elgesio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Renginių metu, prieš Renginius ar po Renginių. Už žiūrovų, susijusių su Klubais ar Nariais, nesportišką ar kitokį netinkamą </a:t>
            </a:r>
          </a:p>
          <a:p>
            <a:pPr marL="0" indent="0">
              <a:buNone/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elgesį sankcijos gali būti taikomos atitinkamam Klubui ar Nariui.</a:t>
            </a:r>
          </a:p>
        </p:txBody>
      </p:sp>
    </p:spTree>
    <p:extLst>
      <p:ext uri="{BB962C8B-B14F-4D97-AF65-F5344CB8AC3E}">
        <p14:creationId xmlns:p14="http://schemas.microsoft.com/office/powerpoint/2010/main" val="28226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0" y="1285618"/>
            <a:ext cx="5163271" cy="367716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20" y="955256"/>
            <a:ext cx="5353797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PSICHOLOGIJA-REPUTACIJA-MORALĖ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715491"/>
            <a:ext cx="10515600" cy="3461472"/>
          </a:xfrm>
        </p:spPr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TRENERIS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SPORTININKAS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TEISĖJAS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74" y="203200"/>
            <a:ext cx="6277851" cy="664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85" y="184726"/>
            <a:ext cx="9260430" cy="66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21673"/>
            <a:ext cx="10515600" cy="2299854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TEISĖJAS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KOKS TURI BŪTI TEISĖJAS:</a:t>
            </a:r>
            <a:b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012036"/>
            <a:ext cx="10515600" cy="33783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OBJEKTYVUS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SUBJEKTYVUS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??????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595</Words>
  <Application>Microsoft Office PowerPoint</Application>
  <PresentationFormat>Plačiaekranė</PresentationFormat>
  <Paragraphs>83</Paragraphs>
  <Slides>50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1_„Office“ tema</vt:lpstr>
      <vt:lpstr>  IFBB TEISĖJAVIMO YPATUMAI:  TRENERIS, SPORTININKAS, TEISĖJAS  2025 METAI</vt:lpstr>
      <vt:lpstr>„PowerPoint“ pateiktis</vt:lpstr>
      <vt:lpstr> LKKRF drausmės ir etikos kodeksas</vt:lpstr>
      <vt:lpstr>„PowerPoint“ pateiktis</vt:lpstr>
      <vt:lpstr>KODEKSO PUNKTAI KURIE BŪNA DAŽNIAUSIAI  PAŽEISTI</vt:lpstr>
      <vt:lpstr>PSICHOLOGIJA-REPUTACIJA-MORALĖ</vt:lpstr>
      <vt:lpstr>„PowerPoint“ pateiktis</vt:lpstr>
      <vt:lpstr>„PowerPoint“ pateiktis</vt:lpstr>
      <vt:lpstr>TEISĖJAS  KOKS TURI BŪTI TEISĖJAS: </vt:lpstr>
      <vt:lpstr>PROPORCIJA IR SIMETRIJA</vt:lpstr>
      <vt:lpstr>GENETIKA KULTŪRIZME IR KŪNO RENGYBOJE</vt:lpstr>
      <vt:lpstr>„PowerPoint“ pateiktis</vt:lpstr>
      <vt:lpstr>„PowerPoint“ pateiktis</vt:lpstr>
      <vt:lpstr>„PowerPoint“ pateiktis</vt:lpstr>
      <vt:lpstr>„PowerPoint“ pateiktis</vt:lpstr>
      <vt:lpstr>GENETIKA KULTŪRIZME IR KŪNO RENGYBOJE</vt:lpstr>
      <vt:lpstr>„PowerPoint“ pateiktis</vt:lpstr>
      <vt:lpstr>„PowerPoint“ pateiktis</vt:lpstr>
      <vt:lpstr>LKKRF-IFBB kategorijų apžvalga   </vt:lpstr>
      <vt:lpstr>VYRŲ KLASIKINIS KULTŪRIZMAS</vt:lpstr>
      <vt:lpstr>„PowerPoint“ pateiktis</vt:lpstr>
      <vt:lpstr>KULTŪRIZMAS</vt:lpstr>
      <vt:lpstr>„PowerPoint“ pateiktis</vt:lpstr>
      <vt:lpstr>„PowerPoint“ pateiktis</vt:lpstr>
      <vt:lpstr>MOTERŲ KŪNO FITNESAS</vt:lpstr>
      <vt:lpstr>„PowerPoint“ pateiktis</vt:lpstr>
      <vt:lpstr>MOTERŲ BIKINI KATEGORIJA</vt:lpstr>
      <vt:lpstr>LKKRF-IFBB sportininkų kategorijų apžvalga</vt:lpstr>
      <vt:lpstr>MOTERŲ FIT MODEL KATEGORIJA</vt:lpstr>
      <vt:lpstr>NUGAROS PLAČIŲJŲ RAUMENŲ TEMPIMAS  NEGALIMAS</vt:lpstr>
      <vt:lpstr>MONOKINIO (SWIMSUIT)APATINĖ DALIS TURI DENGTI VISĄ PRIEKINĘ BIKINI SRITĮ</vt:lpstr>
      <vt:lpstr>„PowerPoint“ pateiktis</vt:lpstr>
      <vt:lpstr>„PowerPoint“ pateiktis</vt:lpstr>
      <vt:lpstr>MONOKINIO (SWIMSUIT) ŠONAS TURI BŪTI IŠKIRPTAS NEAUKŠČIAU KAIP KLUBO KAULAS</vt:lpstr>
      <vt:lpstr>MONOKINIO (SWIMSUIT) UŽPAKALINĖ DALIS TURI DENGTI ½ SĖDMENS RAUMENŲ (GLUTEUS MAXIMUS)</vt:lpstr>
      <vt:lpstr>FIT MODEL IR VAKARINĖ SUKNELĖ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KATEGORIJOS, KURIOSE LEIDŽIAMA DALYVAUTI FIT MODEL KATEGORIJOS SPORTININKĖMS</vt:lpstr>
      <vt:lpstr>MOTERŲ FIT MODEL V PRISISTATYMO - VAIKŠČIOJIMO SCHEMA</vt:lpstr>
      <vt:lpstr>VYRŲ FIT MODEL KATEGORIJA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IFBB TEISĖJAVIMO  YPATUMAI: TRENERIS, SPORTININKAS, TEISĖJAS 2023 METAI</dc:title>
  <dc:creator>PC</dc:creator>
  <cp:lastModifiedBy>PC</cp:lastModifiedBy>
  <cp:revision>96</cp:revision>
  <dcterms:created xsi:type="dcterms:W3CDTF">2025-02-10T18:28:21Z</dcterms:created>
  <dcterms:modified xsi:type="dcterms:W3CDTF">2025-02-16T08:23:56Z</dcterms:modified>
</cp:coreProperties>
</file>